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1221"/>
    <a:srgbClr val="FEFEFC"/>
    <a:srgbClr val="4389C9"/>
    <a:srgbClr val="E47E27"/>
    <a:srgbClr val="864353"/>
    <a:srgbClr val="B525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405"/>
  </p:normalViewPr>
  <p:slideViewPr>
    <p:cSldViewPr snapToGrid="0">
      <p:cViewPr varScale="1">
        <p:scale>
          <a:sx n="106" d="100"/>
          <a:sy n="106" d="100"/>
        </p:scale>
        <p:origin x="1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F8702-88C6-4F66-92D0-2FCABB63D025}" type="datetimeFigureOut">
              <a:rPr lang="en-AU" smtClean="0"/>
              <a:t>19/08/2021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C6E52-0747-4566-9CD9-354A469E29F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05503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F8702-88C6-4F66-92D0-2FCABB63D025}" type="datetimeFigureOut">
              <a:rPr lang="en-AU" smtClean="0"/>
              <a:t>19/08/2021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C6E52-0747-4566-9CD9-354A469E29F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12539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F8702-88C6-4F66-92D0-2FCABB63D025}" type="datetimeFigureOut">
              <a:rPr lang="en-AU" smtClean="0"/>
              <a:t>19/08/2021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C6E52-0747-4566-9CD9-354A469E29F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7031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F8702-88C6-4F66-92D0-2FCABB63D025}" type="datetimeFigureOut">
              <a:rPr lang="en-AU" smtClean="0"/>
              <a:t>19/08/2021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C6E52-0747-4566-9CD9-354A469E29F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09538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F8702-88C6-4F66-92D0-2FCABB63D025}" type="datetimeFigureOut">
              <a:rPr lang="en-AU" smtClean="0"/>
              <a:t>19/08/2021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C6E52-0747-4566-9CD9-354A469E29F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8251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F8702-88C6-4F66-92D0-2FCABB63D025}" type="datetimeFigureOut">
              <a:rPr lang="en-AU" smtClean="0"/>
              <a:t>19/08/2021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C6E52-0747-4566-9CD9-354A469E29F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31456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F8702-88C6-4F66-92D0-2FCABB63D025}" type="datetimeFigureOut">
              <a:rPr lang="en-AU" smtClean="0"/>
              <a:t>19/08/2021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C6E52-0747-4566-9CD9-354A469E29F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70873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F8702-88C6-4F66-92D0-2FCABB63D025}" type="datetimeFigureOut">
              <a:rPr lang="en-AU" smtClean="0"/>
              <a:t>19/08/2021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C6E52-0747-4566-9CD9-354A469E29F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87086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F8702-88C6-4F66-92D0-2FCABB63D025}" type="datetimeFigureOut">
              <a:rPr lang="en-AU" smtClean="0"/>
              <a:t>19/08/2021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C6E52-0747-4566-9CD9-354A469E29F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1400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F8702-88C6-4F66-92D0-2FCABB63D025}" type="datetimeFigureOut">
              <a:rPr lang="en-AU" smtClean="0"/>
              <a:t>19/08/2021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C6E52-0747-4566-9CD9-354A469E29F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79085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F8702-88C6-4F66-92D0-2FCABB63D025}" type="datetimeFigureOut">
              <a:rPr lang="en-AU" smtClean="0"/>
              <a:t>19/08/2021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C6E52-0747-4566-9CD9-354A469E29F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9939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F8702-88C6-4F66-92D0-2FCABB63D025}" type="datetimeFigureOut">
              <a:rPr lang="en-AU" smtClean="0"/>
              <a:t>19/08/2021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C6E52-0747-4566-9CD9-354A469E29F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9803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21079" y="6249798"/>
            <a:ext cx="7147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>
                <a:solidFill>
                  <a:schemeClr val="bg1"/>
                </a:solidFill>
              </a:rPr>
              <a:t>Do not cover this area - Do not cover this area - Do not cover this area - Do not cover this area - Do not cover this area - Do not cover this area - Do not cover this area - Do not cover this area - Do not cover this area - Do not cover this area.</a:t>
            </a:r>
          </a:p>
        </p:txBody>
      </p:sp>
      <p:sp>
        <p:nvSpPr>
          <p:cNvPr id="6" name="TextBox 5">
            <a:hlinkClick r:id="" action="ppaction://noaction"/>
          </p:cNvPr>
          <p:cNvSpPr txBox="1"/>
          <p:nvPr/>
        </p:nvSpPr>
        <p:spPr>
          <a:xfrm>
            <a:off x="204456" y="6438483"/>
            <a:ext cx="504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>
                <a:solidFill>
                  <a:schemeClr val="bg1"/>
                </a:solidFill>
              </a:rPr>
              <a:t>Index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574B06A-241D-4C52-B1CE-940AEFEE98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507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562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A4DC6F2E624445AA8DC8742E6AB49A" ma:contentTypeVersion="13" ma:contentTypeDescription="Create a new document." ma:contentTypeScope="" ma:versionID="bca6a779769f3440cc00713b0cebf750">
  <xsd:schema xmlns:xsd="http://www.w3.org/2001/XMLSchema" xmlns:xs="http://www.w3.org/2001/XMLSchema" xmlns:p="http://schemas.microsoft.com/office/2006/metadata/properties" xmlns:ns2="4ad3dc22-aa0e-4099-807a-0c1c4fb73ccc" xmlns:ns3="8f5a6fad-05a1-4ef7-8ee5-9f2e981853c0" targetNamespace="http://schemas.microsoft.com/office/2006/metadata/properties" ma:root="true" ma:fieldsID="b7ae81fd838a91be3be993f5ce7aed63" ns2:_="" ns3:_="">
    <xsd:import namespace="4ad3dc22-aa0e-4099-807a-0c1c4fb73ccc"/>
    <xsd:import namespace="8f5a6fad-05a1-4ef7-8ee5-9f2e981853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d3dc22-aa0e-4099-807a-0c1c4fb73c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5a6fad-05a1-4ef7-8ee5-9f2e981853c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8FEE082-F147-469E-85B9-0F4E603F012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DAC7C88-412F-4706-BADD-5D9529091B4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DD033D7-6B3C-481B-92FF-6BFD142447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ad3dc22-aa0e-4099-807a-0c1c4fb73ccc"/>
    <ds:schemaRef ds:uri="8f5a6fad-05a1-4ef7-8ee5-9f2e981853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61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Liz Hafner</dc:creator>
  <cp:lastModifiedBy>Jess Schiro</cp:lastModifiedBy>
  <cp:revision>10</cp:revision>
  <dcterms:created xsi:type="dcterms:W3CDTF">2016-12-14T05:16:59Z</dcterms:created>
  <dcterms:modified xsi:type="dcterms:W3CDTF">2021-08-19T06:57:49Z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0x010100A8A4DC6F2E624445AA8DC8742E6AB49A</vt:lpwstr>
  </property>
</Properties>
</file>